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63" r:id="rId3"/>
    <p:sldId id="264" r:id="rId4"/>
    <p:sldId id="265" r:id="rId5"/>
    <p:sldId id="266" r:id="rId6"/>
    <p:sldId id="267" r:id="rId7"/>
    <p:sldId id="268" r:id="rId8"/>
    <p:sldId id="26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43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0CA0B-D045-EF62-04BA-E54196A5DD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F5BC2A-E518-A3B8-7D70-C66E169E3B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578A2-DD93-DD75-8245-F9F8155CB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0BF79-F54E-4695-89D9-CCB66561FCE8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6CA03-080B-9066-F98B-BF395C89B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71889-DEA6-92A9-A4AA-C3CBDF618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73F36-1543-4DF3-8ED4-11838F89E1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0845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BCB9A-0BDA-C6FF-4F9D-6A39B4A99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951FBB-CC0A-9AD0-B985-695E839E39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FD95C-0971-DCA5-6355-D23A8C8DD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0BF79-F54E-4695-89D9-CCB66561FCE8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5C3A0-8772-8FE2-BE78-7A242D8F4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37885-2503-C12A-313E-4C70BDC57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73F36-1543-4DF3-8ED4-11838F89E1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724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DB7B89-793C-C33B-78E9-945E249FC4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4BA278-9C34-0C93-1782-4F477789FE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CCCEA-9ED3-960F-6143-5A2F989D4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0BF79-F54E-4695-89D9-CCB66561FCE8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B8687-4846-2E11-6B80-DC2E67D4C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8A714-7DAB-CF83-8137-821E13E1E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73F36-1543-4DF3-8ED4-11838F89E1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0007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BEEC-D88F-4FE2-BC90-33E16AA8276A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B4947-0709-44A2-A17D-B69AD52E15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88798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BEEC-D88F-4FE2-BC90-33E16AA8276A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B4947-0709-44A2-A17D-B69AD52E15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5107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BEEC-D88F-4FE2-BC90-33E16AA8276A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B4947-0709-44A2-A17D-B69AD52E15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49476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BEEC-D88F-4FE2-BC90-33E16AA8276A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B4947-0709-44A2-A17D-B69AD52E15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71767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BEEC-D88F-4FE2-BC90-33E16AA8276A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B4947-0709-44A2-A17D-B69AD52E15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93401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BEEC-D88F-4FE2-BC90-33E16AA8276A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B4947-0709-44A2-A17D-B69AD52E15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56611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BEEC-D88F-4FE2-BC90-33E16AA8276A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B4947-0709-44A2-A17D-B69AD52E15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97347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BEEC-D88F-4FE2-BC90-33E16AA8276A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B4947-0709-44A2-A17D-B69AD52E15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8117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9652B-9A3F-5DB3-39D4-286C9B614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654E6-9893-6CB5-BE5D-A33676AF3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9FA7B-9D78-50E5-BB18-B770D0B86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0BF79-F54E-4695-89D9-CCB66561FCE8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4FC38-CD47-246A-6635-41D102777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700A0-FC83-BB48-C9E2-DBA488BCF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73F36-1543-4DF3-8ED4-11838F89E1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7394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BEEC-D88F-4FE2-BC90-33E16AA8276A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B4947-0709-44A2-A17D-B69AD52E15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15775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BEEC-D88F-4FE2-BC90-33E16AA8276A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B4947-0709-44A2-A17D-B69AD52E15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122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BEEC-D88F-4FE2-BC90-33E16AA8276A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B4947-0709-44A2-A17D-B69AD52E15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6778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E0223-3BE6-6A3C-E31D-439596504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9AED8B-80F8-83D7-A8E8-FBB17D63E0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835A6-0F02-16BD-F58D-5C3B1D9DE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0BF79-F54E-4695-89D9-CCB66561FCE8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8C602-E223-7202-6551-EFAB764C3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40965-2454-4857-6AE7-154086B83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73F36-1543-4DF3-8ED4-11838F89E1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5580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EA5E0-5485-1EAB-F0AB-7655A514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E9966-9D7D-E6B8-277F-6526B86440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96997D-6FCC-6787-03A5-E8E5E5EE4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6694EB-DE53-B170-AEFC-160F3E824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0BF79-F54E-4695-89D9-CCB66561FCE8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6A18A2-F76B-2F6C-1410-B50D0708C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4EEC8-E6B5-3821-7BA0-C1B1731CD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73F36-1543-4DF3-8ED4-11838F89E1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3270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02AD0-D559-1903-38CD-F353B211E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C42399-5927-4B21-B974-AC6052956B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520606-A86D-793E-A34C-1AD8226F7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E98626-10AC-B1B9-05FC-DBB923521B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7FA0B0-7C89-CE68-91A6-96F3A56CB9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1D95B3-4399-00C0-83D2-9D6CEBF8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0BF79-F54E-4695-89D9-CCB66561FCE8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451877-1B69-73A3-6670-9B716C893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4E95B3-3DA4-654D-B344-E2AB135C1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73F36-1543-4DF3-8ED4-11838F89E1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755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2755A-C557-63A0-0473-FB6F69FCD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EC27E0-F9E2-F5A9-2F3F-44A2E74D0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0BF79-F54E-4695-89D9-CCB66561FCE8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7CE86C-A3C8-F291-754A-F36E6F119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FE4A4-B402-AFCD-7089-6870FC8E1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73F36-1543-4DF3-8ED4-11838F89E1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0580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31F6B3-879A-ED0A-73CA-354D04FDA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0BF79-F54E-4695-89D9-CCB66561FCE8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03FDEC-4C8F-5CFA-BF1A-10BC2D5E2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75B64-1D4A-79B8-6CAD-818B5D5D0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73F36-1543-4DF3-8ED4-11838F89E1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0803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D8EB6-996A-4E1B-B125-313015B4F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10676-3E75-065A-BAFB-8693735C6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3A4F57-EED3-4C68-2109-3039B9AA6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795CD2-4013-C54E-6A20-AC5B0F2FE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0BF79-F54E-4695-89D9-CCB66561FCE8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3E7D6-3E47-A962-3B8E-CC0707639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4B88E3-6E31-6F96-EA6F-41B305916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73F36-1543-4DF3-8ED4-11838F89E1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0955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42F7-2A83-1F57-834C-423DEDFEF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659F44-2F98-1E94-67CC-5B1CF2360D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23887E-9400-FBF0-8F47-6FF03A228B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6939B6-003B-8197-CA3F-00F95C2E5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0BF79-F54E-4695-89D9-CCB66561FCE8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E035F-4B34-57CE-DEC4-61B847E63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3E16C3-AD98-D7E0-3328-1DDCF16D0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73F36-1543-4DF3-8ED4-11838F89E1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2429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0E369C-31A2-5305-B112-0A0905466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3FD91-C896-F982-3B0C-1F1F2BB43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5ADF9-F3EA-5BAB-51B1-EEEB3DD6F5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0BF79-F54E-4695-89D9-CCB66561FCE8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BACF7-420C-70EC-4DDC-555790666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6E550-9985-F536-D59E-D786CBC1D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973F36-1543-4DF3-8ED4-11838F89E1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763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CBEEC-D88F-4FE2-BC90-33E16AA8276A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B4947-0709-44A2-A17D-B69AD52E15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99B402-F8CC-06E2-8BB3-F93A57F76F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71" r="21779" b="25674"/>
          <a:stretch/>
        </p:blipFill>
        <p:spPr>
          <a:xfrm>
            <a:off x="239949" y="184826"/>
            <a:ext cx="6948791" cy="356758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82463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42E24B-55B2-C546-4100-1300B60FCF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03" t="38156" r="7594" b="16596"/>
          <a:stretch/>
        </p:blipFill>
        <p:spPr>
          <a:xfrm>
            <a:off x="204280" y="155643"/>
            <a:ext cx="9114817" cy="370870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04058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9A28D4-EBE9-FE16-B74F-5FF25C5EC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874" t="26242" r="7417" b="16454"/>
          <a:stretch/>
        </p:blipFill>
        <p:spPr>
          <a:xfrm>
            <a:off x="184826" y="175097"/>
            <a:ext cx="5710136" cy="403303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C696403-1CF0-7C99-D614-43301443047A}"/>
              </a:ext>
            </a:extLst>
          </p:cNvPr>
          <p:cNvSpPr/>
          <p:nvPr/>
        </p:nvSpPr>
        <p:spPr>
          <a:xfrm>
            <a:off x="749030" y="2580033"/>
            <a:ext cx="583659" cy="2918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1A29EF-A7A1-2686-17E2-BFA002348E70}"/>
              </a:ext>
            </a:extLst>
          </p:cNvPr>
          <p:cNvSpPr/>
          <p:nvPr/>
        </p:nvSpPr>
        <p:spPr>
          <a:xfrm>
            <a:off x="2010382" y="3916300"/>
            <a:ext cx="2182239" cy="2082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5081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AD7A83-D122-9B75-97B3-0EE6A56A6E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62" t="26525" r="21248" b="35745"/>
          <a:stretch/>
        </p:blipFill>
        <p:spPr>
          <a:xfrm>
            <a:off x="204280" y="204280"/>
            <a:ext cx="5031045" cy="322471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052705-A168-110A-A432-9E0D74A03E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94" t="18582" r="1477" b="10638"/>
          <a:stretch/>
        </p:blipFill>
        <p:spPr>
          <a:xfrm>
            <a:off x="5408577" y="204280"/>
            <a:ext cx="5341013" cy="542803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623B8A0-412E-D953-027D-EC856087F8DB}"/>
              </a:ext>
            </a:extLst>
          </p:cNvPr>
          <p:cNvSpPr/>
          <p:nvPr/>
        </p:nvSpPr>
        <p:spPr>
          <a:xfrm>
            <a:off x="1845010" y="2756916"/>
            <a:ext cx="2182239" cy="2597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BC506F-2195-229F-1773-1409BEB30E00}"/>
              </a:ext>
            </a:extLst>
          </p:cNvPr>
          <p:cNvSpPr/>
          <p:nvPr/>
        </p:nvSpPr>
        <p:spPr>
          <a:xfrm>
            <a:off x="872246" y="1974715"/>
            <a:ext cx="752274" cy="3482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55ECA2-45F8-853E-91D9-C81C3ED67C6D}"/>
              </a:ext>
            </a:extLst>
          </p:cNvPr>
          <p:cNvSpPr/>
          <p:nvPr/>
        </p:nvSpPr>
        <p:spPr>
          <a:xfrm>
            <a:off x="5485359" y="569985"/>
            <a:ext cx="3242555" cy="2568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977337-B2A7-0B4F-855B-74FE2FE105F6}"/>
              </a:ext>
            </a:extLst>
          </p:cNvPr>
          <p:cNvSpPr/>
          <p:nvPr/>
        </p:nvSpPr>
        <p:spPr>
          <a:xfrm>
            <a:off x="5619345" y="4412410"/>
            <a:ext cx="1627762" cy="3930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83F41C-9C72-29C6-1BD5-B238F8D6310A}"/>
              </a:ext>
            </a:extLst>
          </p:cNvPr>
          <p:cNvSpPr/>
          <p:nvPr/>
        </p:nvSpPr>
        <p:spPr>
          <a:xfrm>
            <a:off x="194552" y="194552"/>
            <a:ext cx="10564766" cy="54377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4601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7FC03E-A69C-4BF2-EE28-AB2AAB6133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873" t="26099" r="21247" b="34185"/>
          <a:stretch/>
        </p:blipFill>
        <p:spPr>
          <a:xfrm>
            <a:off x="165369" y="214008"/>
            <a:ext cx="4630367" cy="311659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D4E9DC-4820-0CF3-474D-C27BFC1C89D6}"/>
              </a:ext>
            </a:extLst>
          </p:cNvPr>
          <p:cNvSpPr/>
          <p:nvPr/>
        </p:nvSpPr>
        <p:spPr>
          <a:xfrm>
            <a:off x="1699093" y="2969824"/>
            <a:ext cx="1909869" cy="2597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52BAE2-BF77-523F-0196-3CBAA94491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815" r="60520" b="13475"/>
          <a:stretch/>
        </p:blipFill>
        <p:spPr>
          <a:xfrm>
            <a:off x="165369" y="3848306"/>
            <a:ext cx="3631666" cy="119062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6BCF73-7270-D2E5-19A8-2B312093F5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728" t="18581" r="1388" b="10780"/>
          <a:stretch/>
        </p:blipFill>
        <p:spPr>
          <a:xfrm>
            <a:off x="4901122" y="214008"/>
            <a:ext cx="4815192" cy="484437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858758-2E9B-F0E3-9F50-2CEA894CD4F6}"/>
              </a:ext>
            </a:extLst>
          </p:cNvPr>
          <p:cNvSpPr/>
          <p:nvPr/>
        </p:nvSpPr>
        <p:spPr>
          <a:xfrm>
            <a:off x="155641" y="204280"/>
            <a:ext cx="9570401" cy="48443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2B27D-466C-3297-210B-7CA051DF3CC6}"/>
              </a:ext>
            </a:extLst>
          </p:cNvPr>
          <p:cNvSpPr/>
          <p:nvPr/>
        </p:nvSpPr>
        <p:spPr>
          <a:xfrm>
            <a:off x="4993528" y="544394"/>
            <a:ext cx="2136846" cy="8077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884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55CCEA-4DBD-35FE-E2E0-B79FC23C0B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08" t="26525" r="6796" b="30497"/>
          <a:stretch/>
        </p:blipFill>
        <p:spPr>
          <a:xfrm>
            <a:off x="145914" y="155643"/>
            <a:ext cx="5661499" cy="294748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86CD54-B73E-4F3B-9982-B8806F191A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93" t="18439" r="1301" b="10922"/>
          <a:stretch/>
        </p:blipFill>
        <p:spPr>
          <a:xfrm>
            <a:off x="5933870" y="155642"/>
            <a:ext cx="5077840" cy="512933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FDECFD-9044-0BC4-DD4F-9A2614C41FFE}"/>
              </a:ext>
            </a:extLst>
          </p:cNvPr>
          <p:cNvSpPr/>
          <p:nvPr/>
        </p:nvSpPr>
        <p:spPr>
          <a:xfrm>
            <a:off x="1504539" y="2794725"/>
            <a:ext cx="1705590" cy="2305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5DBCB8-79D0-6099-6795-1B5C1EBFF331}"/>
              </a:ext>
            </a:extLst>
          </p:cNvPr>
          <p:cNvSpPr/>
          <p:nvPr/>
        </p:nvSpPr>
        <p:spPr>
          <a:xfrm>
            <a:off x="6005202" y="515210"/>
            <a:ext cx="2389768" cy="2435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BFB483-E264-15D5-739F-A6F9E9586024}"/>
              </a:ext>
            </a:extLst>
          </p:cNvPr>
          <p:cNvSpPr/>
          <p:nvPr/>
        </p:nvSpPr>
        <p:spPr>
          <a:xfrm>
            <a:off x="6096000" y="4153355"/>
            <a:ext cx="1170562" cy="3310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E64664-784D-34D9-7581-84D5CB9CD2E5}"/>
              </a:ext>
            </a:extLst>
          </p:cNvPr>
          <p:cNvSpPr/>
          <p:nvPr/>
        </p:nvSpPr>
        <p:spPr>
          <a:xfrm>
            <a:off x="136185" y="145912"/>
            <a:ext cx="10885253" cy="513906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3753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308E08-C617-0011-8F59-62021C877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254" t="26525" r="2363" b="11348"/>
          <a:stretch/>
        </p:blipFill>
        <p:spPr>
          <a:xfrm>
            <a:off x="194553" y="165370"/>
            <a:ext cx="6412794" cy="441635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BFF810-7039-DAEC-F0E2-7E9C75186B56}"/>
              </a:ext>
            </a:extLst>
          </p:cNvPr>
          <p:cNvSpPr/>
          <p:nvPr/>
        </p:nvSpPr>
        <p:spPr>
          <a:xfrm>
            <a:off x="843059" y="1653703"/>
            <a:ext cx="518813" cy="2821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73FC47-2AA3-A318-A10E-AEEDEC9193B7}"/>
              </a:ext>
            </a:extLst>
          </p:cNvPr>
          <p:cNvSpPr/>
          <p:nvPr/>
        </p:nvSpPr>
        <p:spPr>
          <a:xfrm>
            <a:off x="2856683" y="2746087"/>
            <a:ext cx="1131657" cy="250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266A17-CAA6-756D-632B-EACAFCAA0F4B}"/>
              </a:ext>
            </a:extLst>
          </p:cNvPr>
          <p:cNvSpPr/>
          <p:nvPr/>
        </p:nvSpPr>
        <p:spPr>
          <a:xfrm>
            <a:off x="4380681" y="3125466"/>
            <a:ext cx="2166033" cy="1957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1520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2</cp:revision>
  <dcterms:created xsi:type="dcterms:W3CDTF">2023-02-23T08:22:33Z</dcterms:created>
  <dcterms:modified xsi:type="dcterms:W3CDTF">2023-02-27T06:43:00Z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2023-02-23T08:22:34Z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1788b051-2bcd-4b78-bdfb-23e9fec35cac</vt:lpwstr>
  </property>
  <property fmtid="{D5CDD505-2E9C-101B-9397-08002B2CF9AE}" pid="8" name="MSIP_Label_19540963-e559-4020-8a90-fe8a502c2801_ContentBits">
    <vt:lpwstr>0</vt:lpwstr>
  </property>
</Properties>
</file>